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76" y="2629326"/>
            <a:ext cx="2617046" cy="721023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4527793" y="3690595"/>
            <a:ext cx="358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产品使用手册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学生版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1605" y="391211"/>
            <a:ext cx="243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登陆方式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00" y="1376520"/>
            <a:ext cx="2245990" cy="4864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83" y="1376517"/>
            <a:ext cx="2245991" cy="48642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216" y="1376521"/>
            <a:ext cx="1366592" cy="13777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1605" y="1376520"/>
            <a:ext cx="136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通过扫描二维码进行下载今日校园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5770" y="1376520"/>
            <a:ext cx="183822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选择学工号登录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搜索【学校名称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】，使用学号密码登录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01551" y="5296814"/>
            <a:ext cx="8578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25604" y="1607352"/>
            <a:ext cx="238534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2320" y="3862705"/>
            <a:ext cx="466026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1.账号为学号，初始密码为111111，首次登录需修改密码；</a:t>
            </a:r>
            <a:endParaRPr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2.登录后需绑定手机号码。</a:t>
            </a:r>
            <a:endParaRPr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219" y="42420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查看消息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09" y="1107542"/>
            <a:ext cx="2330917" cy="50481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4" y="1102563"/>
            <a:ext cx="2330917" cy="50481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39" y="1102564"/>
            <a:ext cx="2330917" cy="504816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786" y="1443435"/>
            <a:ext cx="249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在“消息”界面进行查看辅导员发出的各类通知、签到、信息收集、查寝、活动报名等信息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4569" y="5565792"/>
            <a:ext cx="83898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86202" y="1894787"/>
            <a:ext cx="237536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FBA82ACC8B275BCE8CD643D8CA544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75" y="1206500"/>
            <a:ext cx="2471420" cy="50812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376" y="4053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信息收集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0" y="1206629"/>
            <a:ext cx="2335325" cy="50577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7073" y="1536568"/>
            <a:ext cx="294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点击辅导员发送的信息收集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根据问卷内容要求进行填写，勾选确认无误点击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提交给辅导员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完成填写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36710" y="5363852"/>
            <a:ext cx="233532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41849" y="4972220"/>
            <a:ext cx="233532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  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 descr="02BB2CBD32B79AA45BBDE25F96A7CFF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30" y="1206500"/>
            <a:ext cx="2470785" cy="5080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72" y="2727183"/>
            <a:ext cx="3156099" cy="1403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WPS 演示</Application>
  <PresentationFormat>宽屏</PresentationFormat>
  <Paragraphs>35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xinyu guo</dc:creator>
  <cp:lastModifiedBy>Administrator</cp:lastModifiedBy>
  <cp:revision>45</cp:revision>
  <dcterms:created xsi:type="dcterms:W3CDTF">2019-03-14T02:39:00Z</dcterms:created>
  <dcterms:modified xsi:type="dcterms:W3CDTF">2020-02-15T06:38:32Z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